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>
</file>

<file path=ppt/media/image3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F0E90-3610-0F25-D722-C2ABD9A4A0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35217-BFE3-4B88-A931-4F942B6FB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97BC5-272A-6D56-8210-728C9A02E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6C047-33F4-A9C0-77F5-F2AE64DF2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8FF62-B28E-84D3-842C-FEAC5187B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124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F460F-3C7B-D610-828C-D3C86DF07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CA20F5-B58F-1732-4689-3ABC243DC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4B354-CD1C-F7B0-874A-953C51D2F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672C0-96DE-EE13-9CBB-EE66FEEA1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E9B84-78E4-168B-901C-FAEE0474C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059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630B06-DC7F-47B9-8593-1028F85A05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351E79-F4B6-2AB1-F288-2D4AD646C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26B99-F965-73FB-9ED2-3F829295C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0E82C-1D6D-D74E-78FB-3340B7D37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4E43-1CEB-FCD5-7326-0C21B6134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74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385C9-1DD0-E9DE-8CB8-4DF99C0AA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A448D-0181-1E85-EA30-F2EBB7384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B08E4-61EB-CAC0-EE78-98A5F13AC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4AF21-806E-B060-EDDB-C0E67A011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6C7DF-3A32-8FA0-B251-24768A210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076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06637-D000-0D09-F83A-88229B2CF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D786D-EB84-540F-44F5-BF7B53596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79BCA-6F65-697B-1870-DEAA49885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9E30B-B501-AD46-DE5C-6B9A2744B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AB788-2C55-A7DE-BD0B-832EE7F4A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729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784DC-22A7-633B-D7E4-C71B31CA1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EC8C8-BD42-DD52-0B52-47F0515FEE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37ADC5-D8C4-F29C-9492-21280EFD4D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A86CE-57FE-A09C-6E36-1A9CDE126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0881B-7199-279B-C121-9E703C5A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ACB89-7D7C-F53B-EA07-ADE00C3A1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71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89795-C55E-4FD7-84C1-6F0FAE897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AAE8C-DCEC-E8B9-7646-778B3597A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BE7C4-1038-8318-938E-663AD11E3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790090-BE74-0C80-0311-D183DDE246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9777C5-B1F0-5F1B-2EF5-BF8E21FA5A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F9BAF4-7197-C90E-5918-D8831BC2E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1639FA-499C-C66F-7478-772B3F014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1A6729-0A11-E0E1-D2D0-68F493D65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95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2FE21-24FC-5BF1-5673-A5117DFB2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41C001-7079-D9C3-92B2-26BEAC110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64407F-334D-BE3D-8A51-94A80F181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12A612-C4EA-839B-FD03-A501811B9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27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CD2A1A-74CD-F61B-F9A0-01DD72174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61408-3296-7725-73A6-5F65922C4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94C63-A1CB-0B64-B89F-9A3AF0F78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372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52656-6477-8FF7-CCB5-99EB698E9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B8146-DF34-E57D-4111-81B323517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C2C64-C802-BFFB-1ECE-734A827BA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0C4940-6500-5BD7-9E66-9591D9E99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73FEF-A932-D8A4-2128-A1198DE29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F8B8E8-BB41-73D5-91A0-F1405A799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552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594AE-F028-E26D-83B2-6362FF7B2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CDAD34-2385-EB96-9FC1-94F9D2E3A9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888DCA-48F3-B948-B0AF-F393434A7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D046E5-8A6F-E2EC-16B6-F77A0EE59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316AF-073E-583A-3CD2-94F57CB07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68B58E-46E3-273F-20FD-F1556A973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288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4FF8BF-4D15-08B7-91E9-DB62E784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DD3519-25FE-A645-8336-C9D159C7E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ECF6A-5627-2C04-60D6-8B65ED62FB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93B9B-D2C6-48E1-ADFE-8E3A0C0DC095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E9801-F828-E46A-F056-20662B83B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425FC-EBCE-0DE8-F26C-9ACEDA49FA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71AA10-8B16-4D9E-B92D-4D20D69F1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130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07978978-6C44-FF4B-36AD-13D7FFCCC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261" y="1028700"/>
            <a:ext cx="5398008" cy="4800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114624-5BB9-E59F-01EE-1247F5C17FF0}"/>
              </a:ext>
            </a:extLst>
          </p:cNvPr>
          <p:cNvSpPr txBox="1"/>
          <p:nvPr/>
        </p:nvSpPr>
        <p:spPr>
          <a:xfrm>
            <a:off x="7212458" y="832207"/>
            <a:ext cx="46960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Supplementary figure 1. Classification of expressed features (genes) detected across all samples using RNA-sequencing. The biotypes were obtained with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biomaRt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Bioconductor package. </a:t>
            </a:r>
          </a:p>
        </p:txBody>
      </p:sp>
    </p:spTree>
    <p:extLst>
      <p:ext uri="{BB962C8B-B14F-4D97-AF65-F5344CB8AC3E}">
        <p14:creationId xmlns:p14="http://schemas.microsoft.com/office/powerpoint/2010/main" val="2123491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A8CF08-BFDD-F94E-259E-24143E2B31BE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53160" y="846360"/>
            <a:ext cx="4168080" cy="4503600"/>
          </a:xfrm>
          <a:prstGeom prst="rect">
            <a:avLst/>
          </a:prstGeom>
          <a:ln>
            <a:noFill/>
          </a:ln>
        </p:spPr>
      </p:pic>
      <p:sp>
        <p:nvSpPr>
          <p:cNvPr id="5" name="CustomShape 1">
            <a:extLst>
              <a:ext uri="{FF2B5EF4-FFF2-40B4-BE49-F238E27FC236}">
                <a16:creationId xmlns:a16="http://schemas.microsoft.com/office/drawing/2014/main" id="{C3D9E11D-5A86-98C4-9F36-A4A267D171D7}"/>
              </a:ext>
            </a:extLst>
          </p:cNvPr>
          <p:cNvSpPr/>
          <p:nvPr/>
        </p:nvSpPr>
        <p:spPr>
          <a:xfrm>
            <a:off x="5816160" y="784080"/>
            <a:ext cx="3381840" cy="136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Supplementary figure 2. Inter- and intra-chromosomal transcript fusions categorized by their ability produce viable protein based on in- or out-of-frame status. 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68591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4490C5-1A43-449F-65D3-159E24E1D2D4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661774" y="862180"/>
            <a:ext cx="4491360" cy="4512600"/>
          </a:xfrm>
          <a:prstGeom prst="rect">
            <a:avLst/>
          </a:prstGeom>
          <a:ln>
            <a:noFill/>
          </a:ln>
        </p:spPr>
      </p:pic>
      <p:sp>
        <p:nvSpPr>
          <p:cNvPr id="5" name="CustomShape 1">
            <a:extLst>
              <a:ext uri="{FF2B5EF4-FFF2-40B4-BE49-F238E27FC236}">
                <a16:creationId xmlns:a16="http://schemas.microsoft.com/office/drawing/2014/main" id="{6C051BB2-3831-56BB-5F71-18AB1462500D}"/>
              </a:ext>
            </a:extLst>
          </p:cNvPr>
          <p:cNvSpPr/>
          <p:nvPr/>
        </p:nvSpPr>
        <p:spPr>
          <a:xfrm>
            <a:off x="6936891" y="765817"/>
            <a:ext cx="3759120" cy="188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Supplementary figure 3. Distributions of inter – (A) and intra-chromosomal (B) fusions across chromosomes, normalized per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megabase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. Chromosome 19 is a significant outlier according Grubb’s test (A: p&lt;0.05; B: p&lt;0.0001)   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229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96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Ilnytskyy, Slava</dc:creator>
  <cp:lastModifiedBy>Ilnytskyy, Slava</cp:lastModifiedBy>
  <cp:revision>9</cp:revision>
  <dcterms:created xsi:type="dcterms:W3CDTF">2022-11-03T22:34:18Z</dcterms:created>
  <dcterms:modified xsi:type="dcterms:W3CDTF">2023-02-21T17:54:11Z</dcterms:modified>
</cp:coreProperties>
</file>

<file path=docProps/thumbnail.jpeg>
</file>